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49" r:id="rId3"/>
    <p:sldId id="4441" r:id="rId4"/>
    <p:sldId id="4444" r:id="rId5"/>
    <p:sldId id="4446" r:id="rId6"/>
    <p:sldId id="4442" r:id="rId7"/>
    <p:sldId id="4447" r:id="rId8"/>
    <p:sldId id="4455" r:id="rId9"/>
    <p:sldId id="4456" r:id="rId10"/>
    <p:sldId id="445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803"/>
    <a:srgbClr val="02D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236" y="-906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6T21:44:00.194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CC22D-19B3-4721-99EE-9234A5C36D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34B9-E18C-49B4-85D0-9475FEFA95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1" descr="材库宣传画册-转区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-70485"/>
            <a:ext cx="12616180" cy="6824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6275" y="3592195"/>
            <a:ext cx="83292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ym typeface="+mn-ea"/>
              </a:rPr>
              <a:t>材库平台教材费缴纳操作方法</a:t>
            </a:r>
            <a:endParaRPr lang="zh-CN" altLang="en-US" sz="4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cut/>
      </p:transition>
    </mc:Choice>
    <mc:Fallback>
      <p:transition spd="slow" advTm="3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3195" y="320675"/>
            <a:ext cx="696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支付方式一：电脑端</a:t>
            </a:r>
            <a:endParaRPr lang="en-US" altLang="zh-CN" sz="28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2845" y="842645"/>
            <a:ext cx="10236200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一、登录</a:t>
            </a:r>
            <a:endParaRPr lang="zh-CN" altLang="en-US"/>
          </a:p>
          <a:p>
            <a:pPr>
              <a:lnSpc>
                <a:spcPct val="80000"/>
              </a:lnSpc>
            </a:pPr>
            <a:r>
              <a:rPr lang="zh-CN" altLang="en-US"/>
              <a:t>    </a:t>
            </a:r>
            <a:endParaRPr lang="zh-CN" altLang="en-US"/>
          </a:p>
          <a:p>
            <a:pPr>
              <a:lnSpc>
                <a:spcPct val="80000"/>
              </a:lnSpc>
            </a:pPr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输入网址：n.caicool.cn或搜索“材库教材管理云平台”进入学生登录页面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800" y="1776095"/>
            <a:ext cx="9299575" cy="3087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形标注 5"/>
          <p:cNvSpPr/>
          <p:nvPr/>
        </p:nvSpPr>
        <p:spPr>
          <a:xfrm>
            <a:off x="7652385" y="4491990"/>
            <a:ext cx="2791460" cy="864235"/>
          </a:xfrm>
          <a:prstGeom prst="wedgeEllipseCallout">
            <a:avLst>
              <a:gd name="adj1" fmla="val -17561"/>
              <a:gd name="adj2" fmla="val -172777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登陆账号</a:t>
            </a:r>
            <a:r>
              <a:rPr lang="en-US" altLang="zh-CN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:gznc+</a:t>
            </a: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学号</a:t>
            </a:r>
            <a:endParaRPr lang="zh-CN" altLang="en-US" sz="1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ct val="60000"/>
              </a:lnSpc>
            </a:pPr>
            <a:endParaRPr lang="zh-CN" altLang="en-US" sz="1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ct val="60000"/>
              </a:lnSpc>
            </a:pP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初始密码</a:t>
            </a:r>
            <a:r>
              <a:rPr lang="en-US" altLang="zh-CN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123456</a:t>
            </a:r>
            <a:endParaRPr lang="zh-CN" altLang="en-US" sz="1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2655" y="5356225"/>
            <a:ext cx="9998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</a:t>
            </a:r>
            <a:r>
              <a:rPr lang="zh-CN" altLang="en-US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输入登录账号：</a:t>
            </a:r>
            <a:r>
              <a:rPr lang="zh-CN" altLang="en-US" sz="20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</a:t>
            </a:r>
            <a:r>
              <a:rPr lang="en-US" altLang="zh-CN" sz="20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znc</a:t>
            </a:r>
            <a:r>
              <a:rPr lang="zh-CN" altLang="en-US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+学号</a:t>
            </a: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spd="slow" advTm="3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-21474826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4170" y="3542030"/>
            <a:ext cx="8745855" cy="2975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45565" y="156210"/>
            <a:ext cx="9427210" cy="3302635"/>
          </a:xfrm>
          <a:prstGeom prst="rect">
            <a:avLst/>
          </a:prstGeom>
        </p:spPr>
      </p:pic>
    </p:spTree>
  </p:cSld>
  <p:clrMapOvr>
    <a:masterClrMapping/>
  </p:clrMapOvr>
  <p:transition spd="slow" advTm="3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3465" y="691515"/>
            <a:ext cx="9127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二、点击“我的订单”即可看到该学期订购的教材信息和支付账单明细。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" y="1149985"/>
            <a:ext cx="10906125" cy="5238750"/>
          </a:xfrm>
          <a:prstGeom prst="rect">
            <a:avLst/>
          </a:prstGeom>
        </p:spPr>
      </p:pic>
    </p:spTree>
  </p:cSld>
  <p:clrMapOvr>
    <a:masterClrMapping/>
  </p:clrMapOvr>
  <p:transition spd="slow" advTm="3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6625" y="516255"/>
            <a:ext cx="10471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点击“合并支付”可选择微信、支付宝方式支付订单。如图所示：跳转相应支付页面完成支付。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" y="971550"/>
            <a:ext cx="11239500" cy="588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cut/>
      </p:transition>
    </mc:Choice>
    <mc:Fallback>
      <p:transition spd="slow" advTm="3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85" y="659130"/>
            <a:ext cx="5121910" cy="3934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0" y="2152650"/>
            <a:ext cx="5244465" cy="3556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51460"/>
            <a:ext cx="9144000" cy="528955"/>
          </a:xfrm>
        </p:spPr>
        <p:txBody>
          <a:bodyPr/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支付方式二 移动端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 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关注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材库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公众号进入小程序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04255" y="1043940"/>
            <a:ext cx="4563110" cy="4942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5" y="1043940"/>
            <a:ext cx="4561840" cy="4856480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852170" y="4721225"/>
            <a:ext cx="1312545" cy="699770"/>
          </a:xfrm>
          <a:prstGeom prst="wedgeEllipseCallout">
            <a:avLst>
              <a:gd name="adj1" fmla="val 84881"/>
              <a:gd name="adj2" fmla="val 100544"/>
            </a:avLst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点击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8079740" y="1704340"/>
            <a:ext cx="2588260" cy="1240155"/>
          </a:xfrm>
          <a:prstGeom prst="wedgeRoundRectCallout">
            <a:avLst>
              <a:gd name="adj1" fmla="val -86776"/>
              <a:gd name="adj2" fmla="val 1339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登陆账号：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gznc+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学号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                                                                 初始密码：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123456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6105" y="117475"/>
            <a:ext cx="3327400" cy="5920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17475"/>
            <a:ext cx="3526790" cy="5920105"/>
          </a:xfrm>
          <a:prstGeom prst="rect">
            <a:avLst/>
          </a:prstGeom>
        </p:spPr>
      </p:pic>
      <p:sp>
        <p:nvSpPr>
          <p:cNvPr id="6" name="左右箭头 5"/>
          <p:cNvSpPr/>
          <p:nvPr/>
        </p:nvSpPr>
        <p:spPr>
          <a:xfrm>
            <a:off x="3482975" y="2281555"/>
            <a:ext cx="3388360" cy="73914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核对个人资料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328295"/>
            <a:ext cx="3058795" cy="5393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25" y="292100"/>
            <a:ext cx="3131185" cy="5429250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438150" y="3718560"/>
            <a:ext cx="1605915" cy="591820"/>
          </a:xfrm>
          <a:prstGeom prst="wedgeEllipseCallout">
            <a:avLst>
              <a:gd name="adj1" fmla="val -3934"/>
              <a:gd name="adj2" fmla="val -2151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点击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711315" y="6042660"/>
            <a:ext cx="1752600" cy="453390"/>
          </a:xfrm>
          <a:prstGeom prst="wedgeRoundRectCallout">
            <a:avLst>
              <a:gd name="adj1" fmla="val -29239"/>
              <a:gd name="adj2" fmla="val -1721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支付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endParaRPr lang="en-US" altLang="zh-CN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205" y="328295"/>
            <a:ext cx="2948305" cy="536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4686,&quot;width&quot;:13773}"/>
</p:tagLst>
</file>

<file path=ppt/tags/tag2.xml><?xml version="1.0" encoding="utf-8"?>
<p:tagLst xmlns:p="http://schemas.openxmlformats.org/presentationml/2006/main">
  <p:tag name="KSO_WM_UNIT_PLACING_PICTURE_USER_VIEWPORT" val="{&quot;height&quot;:7860,&quot;width&quot;:11595}"/>
</p:tagLst>
</file>

<file path=ppt/tags/tag3.xml><?xml version="1.0" encoding="utf-8"?>
<p:tagLst xmlns:p="http://schemas.openxmlformats.org/presentationml/2006/main">
  <p:tag name="KSO_WM_UNIT_PLACING_PICTURE_USER_VIEWPORT" val="{&quot;height&quot;:8355,&quot;width&quot;:6210}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3803"/>
      </a:accent1>
      <a:accent2>
        <a:srgbClr val="3E3D3D"/>
      </a:accent2>
      <a:accent3>
        <a:srgbClr val="EC3803"/>
      </a:accent3>
      <a:accent4>
        <a:srgbClr val="3E3D3D"/>
      </a:accent4>
      <a:accent5>
        <a:srgbClr val="EC3803"/>
      </a:accent5>
      <a:accent6>
        <a:srgbClr val="3E3D3D"/>
      </a:accent6>
      <a:hlink>
        <a:srgbClr val="EC3803"/>
      </a:hlink>
      <a:folHlink>
        <a:srgbClr val="3E3D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WPS 演示</Application>
  <PresentationFormat>自定义</PresentationFormat>
  <Paragraphs>31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仿宋</vt:lpstr>
      <vt:lpstr>微软雅黑</vt:lpstr>
      <vt:lpstr>Arial Unicode MS</vt:lpstr>
      <vt:lpstr>Calibri</vt:lpstr>
      <vt:lpstr>等线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支付方式二 移动端: 关注“材库”公众号进入小程序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970</dc:title>
  <dc:creator/>
  <cp:lastModifiedBy>Administrator</cp:lastModifiedBy>
  <cp:revision>87</cp:revision>
  <dcterms:created xsi:type="dcterms:W3CDTF">2020-05-12T01:39:00Z</dcterms:created>
  <dcterms:modified xsi:type="dcterms:W3CDTF">2021-03-10T03:51:32Z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3D056E75970D48C6A844D5EE056D2C37</vt:lpwstr>
  </property>
</Properties>
</file>